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353" r:id="rId9"/>
    <p:sldId id="357" r:id="rId10"/>
    <p:sldId id="341" r:id="rId11"/>
    <p:sldId id="351" r:id="rId12"/>
    <p:sldId id="356" r:id="rId13"/>
    <p:sldId id="344" r:id="rId14"/>
    <p:sldId id="345" r:id="rId15"/>
    <p:sldId id="358" r:id="rId16"/>
    <p:sldId id="346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801"/>
    <a:srgbClr val="008A80"/>
    <a:srgbClr val="00B2A5"/>
    <a:srgbClr val="00A9A5"/>
    <a:srgbClr val="FFDAAB"/>
    <a:srgbClr val="F7941E"/>
    <a:srgbClr val="CBEAF0"/>
    <a:srgbClr val="48C0B6"/>
    <a:srgbClr val="FBB040"/>
    <a:srgbClr val="0FB7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31" autoAdjust="0"/>
    <p:restoredTop sz="94671"/>
  </p:normalViewPr>
  <p:slideViewPr>
    <p:cSldViewPr snapToGrid="0" showGuides="1">
      <p:cViewPr varScale="1">
        <p:scale>
          <a:sx n="85" d="100"/>
          <a:sy n="85" d="100"/>
        </p:scale>
        <p:origin x="-9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0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6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3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55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2.m4a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E9946E-5E43-4BBE-B7BF-879601B11634}"/>
              </a:ext>
            </a:extLst>
          </p:cNvPr>
          <p:cNvSpPr txBox="1"/>
          <p:nvPr/>
        </p:nvSpPr>
        <p:spPr>
          <a:xfrm>
            <a:off x="860699" y="2527438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962833"/>
            <a:ext cx="5380916" cy="3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113613" y="1051321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558222" y="1117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611007" y="1014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7304314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Look at the picture. What hobby is it? do you think it is a good hobby? Why or why not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5" y="3474738"/>
            <a:ext cx="7316275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xmlns="" val="1425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22011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1791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0765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3AF381-69B4-4677-85EF-443683D8902E}"/>
              </a:ext>
            </a:extLst>
          </p:cNvPr>
          <p:cNvSpPr txBox="1"/>
          <p:nvPr/>
        </p:nvSpPr>
        <p:spPr>
          <a:xfrm>
            <a:off x="0" y="1962833"/>
            <a:ext cx="78693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 smtClean="0">
                <a:solidFill>
                  <a:srgbClr val="FF9801"/>
                </a:solidFill>
                <a:effectLst/>
                <a:latin typeface="ChronicaPro-Book"/>
              </a:rPr>
              <a:t>Example: </a:t>
            </a:r>
            <a:r>
              <a:rPr lang="en-US" sz="2000" b="1" i="1" dirty="0" smtClean="0">
                <a:solidFill>
                  <a:srgbClr val="FF9801"/>
                </a:solidFill>
                <a:latin typeface="ChronicaPro-Book"/>
              </a:rPr>
              <a:t>My </a:t>
            </a:r>
            <a:r>
              <a:rPr lang="en-US" sz="2000" b="1" i="1" dirty="0">
                <a:solidFill>
                  <a:srgbClr val="FF9801"/>
                </a:solidFill>
                <a:latin typeface="ChronicaPro-Book"/>
              </a:rPr>
              <a:t>hobby is gardening. I started my hobby 3 years ago. I really like it because I can do it with my family. My family can join in and do something together. We usually spend 1 hour on Sunday morning in our garden. I need some plants, gloves, pots and soil to do my hobby. Gardening has many benefits. It helps me become more patient and responsible. I also learn about insects and bugs. Gardening can help us to protect our environment.</a:t>
            </a:r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7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xmlns="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xmlns="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xmlns="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6548" y="2042185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</a:t>
            </a:r>
            <a:r>
              <a:rPr lang="en-GB" b="1" dirty="0" smtClean="0">
                <a:latin typeface="Calibri" panose="020F0502020204030204" pitchFamily="34" charset="0"/>
              </a:rPr>
              <a:t>: </a:t>
            </a:r>
            <a:r>
              <a:rPr lang="en-GB" b="1" i="1" dirty="0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facebook.com/www.tienganhglobalsuccess.vn/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757476"/>
            <a:ext cx="28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</a:t>
            </a:r>
            <a:r>
              <a:rPr lang="en-US" sz="2400" b="1" dirty="0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6" name="Picture 4" descr="HOBBIES STORE">
            <a:extLst>
              <a:ext uri="{FF2B5EF4-FFF2-40B4-BE49-F238E27FC236}">
                <a16:creationId xmlns:a16="http://schemas.microsoft.com/office/drawing/2014/main" xmlns="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>
            <a:extLst>
              <a:ext uri="{FF2B5EF4-FFF2-40B4-BE49-F238E27FC236}">
                <a16:creationId xmlns:a16="http://schemas.microsoft.com/office/drawing/2014/main" xmlns="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</p:spTree>
    <p:extLst>
      <p:ext uri="{BB962C8B-B14F-4D97-AF65-F5344CB8AC3E}">
        <p14:creationId xmlns:p14="http://schemas.microsoft.com/office/powerpoint/2010/main" xmlns="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6856" y="5000312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73413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72217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6" y="3474738"/>
            <a:ext cx="6734138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</a:t>
            </a:r>
            <a:r>
              <a:rPr lang="en-US" dirty="0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10470" y="3965877"/>
            <a:ext cx="768270" cy="10344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</a:t>
            </a:r>
            <a:r>
              <a:rPr lang="en-US" sz="2000" b="1" dirty="0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6703" y="5989649"/>
            <a:ext cx="1883767" cy="578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68588" y="5325647"/>
            <a:ext cx="768269" cy="6640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8692" y="5936242"/>
            <a:ext cx="67423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926" y="5000312"/>
            <a:ext cx="6734138" cy="6712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</a:t>
            </a:r>
            <a:r>
              <a:rPr lang="en-US" sz="2000" b="1" dirty="0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67BA8B6-A54B-41FA-923E-275DD02489C0}"/>
              </a:ext>
            </a:extLst>
          </p:cNvPr>
          <p:cNvSpPr/>
          <p:nvPr/>
        </p:nvSpPr>
        <p:spPr>
          <a:xfrm>
            <a:off x="6929783" y="2966224"/>
            <a:ext cx="4656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prepare students for the listening text</a:t>
            </a:r>
            <a:endParaRPr lang="en-US" sz="6000" dirty="0"/>
          </a:p>
        </p:txBody>
      </p:sp>
      <p:pic>
        <p:nvPicPr>
          <p:cNvPr id="31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xmlns="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041" y="2765103"/>
            <a:ext cx="5468344" cy="2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2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CBDFF1-B1D0-45EE-9B1C-3A5B84FE7D82}"/>
              </a:ext>
            </a:extLst>
          </p:cNvPr>
          <p:cNvSpPr txBox="1"/>
          <p:nvPr/>
        </p:nvSpPr>
        <p:spPr>
          <a:xfrm>
            <a:off x="594927" y="1503256"/>
            <a:ext cx="7157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BB305E-63F3-45D8-8E66-EE19C8163A5A}"/>
              </a:ext>
            </a:extLst>
          </p:cNvPr>
          <p:cNvSpPr txBox="1"/>
          <p:nvPr/>
        </p:nvSpPr>
        <p:spPr>
          <a:xfrm>
            <a:off x="3224538" y="2703908"/>
            <a:ext cx="6096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time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/ she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38689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37493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</a:t>
            </a:r>
            <a:r>
              <a:rPr lang="en-US" sz="2000" b="1" dirty="0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149020-37B1-40E8-8CEF-8E45BF3C5D97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develop listening skills for </a:t>
            </a:r>
            <a:r>
              <a:rPr lang="vi-VN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xmlns="" id="{2F3AEDD3-4E61-4F0C-9B91-356F1BBF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6638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rgbClr val="F7941E"/>
                </a:solidFill>
              </a:rPr>
              <a:t>decorate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trang trí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0877" y="320038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790" y="2361235"/>
            <a:ext cx="5342440" cy="3274399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benefit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20565" y="320038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xmlns="" id="{8F514443-75A8-0D48-9C1F-F8FD89B3383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2345" y="513724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67"/>
          <a:stretch/>
        </p:blipFill>
        <p:spPr>
          <a:xfrm>
            <a:off x="5513773" y="1917539"/>
            <a:ext cx="6424256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7" grpId="1"/>
      <p:bldP spid="12" grpId="0"/>
      <p:bldP spid="12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2782</TotalTime>
  <Words>617</Words>
  <Application>Microsoft Office PowerPoint</Application>
  <PresentationFormat>Custom</PresentationFormat>
  <Paragraphs>111</Paragraphs>
  <Slides>19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207</cp:revision>
  <dcterms:created xsi:type="dcterms:W3CDTF">2020-12-09T02:04:09Z</dcterms:created>
  <dcterms:modified xsi:type="dcterms:W3CDTF">2024-07-02T01:33:34Z</dcterms:modified>
</cp:coreProperties>
</file>